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123"/>
    <a:srgbClr val="D2B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37" d="100"/>
          <a:sy n="37" d="100"/>
        </p:scale>
        <p:origin x="6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12778-2324-4C5E-B2C2-86DF77CCAFB3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C4776-FA4E-4188-8133-109AAF0047C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C4776-FA4E-4188-8133-109AAF0047C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EF15-CDF6-4EC9-9A6F-BEA57CBB564A}" type="datetimeFigureOut">
              <a:rPr lang="it-IT" smtClean="0"/>
              <a:pPr/>
              <a:t>09/11/2021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FEEC-E4E7-4531-B7A9-81D6B31EC47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lobal.gotomeeting.com/join/566129293" TargetMode="External"/><Relationship Id="rId4" Type="http://schemas.openxmlformats.org/officeDocument/2006/relationships/hyperlink" Target="http://www.psicologiabandolo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PNG studente collezioni di immagini per il download gratuito - Crazy Png-Download  gratuito di immagini PNG-Crazy Png--Download gratuito di immagini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484" name="Picture 4" descr="PNG studente collezioni di immagini per il download gratuito - Crazy Png-Download  gratuito di immagini PNG-Crazy Png--Download gratuito di immagini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1412776"/>
            <a:ext cx="5256584" cy="4043526"/>
          </a:xfrm>
          <a:prstGeom prst="rect">
            <a:avLst/>
          </a:prstGeom>
          <a:noFill/>
        </p:spPr>
      </p:pic>
      <p:sp>
        <p:nvSpPr>
          <p:cNvPr id="6" name="Rettangolo arrotondato 5"/>
          <p:cNvSpPr/>
          <p:nvPr/>
        </p:nvSpPr>
        <p:spPr>
          <a:xfrm>
            <a:off x="3491880" y="188640"/>
            <a:ext cx="5400600" cy="5256584"/>
          </a:xfrm>
          <a:prstGeom prst="roundRect">
            <a:avLst/>
          </a:prstGeom>
          <a:solidFill>
            <a:srgbClr val="92D050">
              <a:alpha val="70000"/>
            </a:srgb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800" dirty="0">
              <a:solidFill>
                <a:schemeClr val="tx1"/>
              </a:solidFill>
            </a:endParaRPr>
          </a:p>
          <a:p>
            <a:pPr algn="ctr"/>
            <a:endParaRPr lang="it-IT" sz="2800" dirty="0">
              <a:solidFill>
                <a:schemeClr val="tx1"/>
              </a:solidFill>
            </a:endParaRPr>
          </a:p>
          <a:p>
            <a:pPr algn="ctr"/>
            <a:r>
              <a:rPr lang="it-IT" sz="2800" dirty="0">
                <a:solidFill>
                  <a:schemeClr val="tx1"/>
                </a:solidFill>
              </a:rPr>
              <a:t>I genitori delle classi terze delle </a:t>
            </a:r>
            <a:r>
              <a:rPr lang="it-IT" sz="2800" dirty="0" err="1">
                <a:solidFill>
                  <a:schemeClr val="tx1"/>
                </a:solidFill>
              </a:rPr>
              <a:t>Guidotti</a:t>
            </a:r>
            <a:r>
              <a:rPr lang="it-IT" sz="2800" dirty="0">
                <a:solidFill>
                  <a:schemeClr val="tx1"/>
                </a:solidFill>
              </a:rPr>
              <a:t> sono invitati a </a:t>
            </a:r>
            <a:r>
              <a:rPr lang="it-IT" sz="2800">
                <a:solidFill>
                  <a:schemeClr val="tx1"/>
                </a:solidFill>
              </a:rPr>
              <a:t>un incontro </a:t>
            </a:r>
            <a:r>
              <a:rPr lang="it-IT" sz="2800" dirty="0">
                <a:solidFill>
                  <a:schemeClr val="tx1"/>
                </a:solidFill>
              </a:rPr>
              <a:t>sull’orientamento </a:t>
            </a:r>
            <a:r>
              <a:rPr lang="it-IT" sz="2800" b="1" dirty="0">
                <a:solidFill>
                  <a:schemeClr val="tx1"/>
                </a:solidFill>
              </a:rPr>
              <a:t>sabato 4 dicembre 2021 </a:t>
            </a:r>
          </a:p>
          <a:p>
            <a:pPr algn="ctr"/>
            <a:r>
              <a:rPr lang="it-IT" sz="2800" b="1" dirty="0">
                <a:solidFill>
                  <a:schemeClr val="tx1"/>
                </a:solidFill>
              </a:rPr>
              <a:t>ore 10.00-12.00</a:t>
            </a:r>
          </a:p>
          <a:p>
            <a:pPr algn="ctr"/>
            <a:r>
              <a:rPr lang="it-IT" sz="2800" dirty="0">
                <a:solidFill>
                  <a:schemeClr val="tx1"/>
                </a:solidFill>
              </a:rPr>
              <a:t>Partecipa la Dott.ssa Giulia </a:t>
            </a:r>
            <a:r>
              <a:rPr lang="it-IT" sz="2800" dirty="0" err="1">
                <a:solidFill>
                  <a:schemeClr val="tx1"/>
                </a:solidFill>
              </a:rPr>
              <a:t>Ghiaroni</a:t>
            </a:r>
            <a:r>
              <a:rPr lang="it-IT" sz="2800" dirty="0">
                <a:solidFill>
                  <a:schemeClr val="tx1"/>
                </a:solidFill>
              </a:rPr>
              <a:t>, psicologa di Associazione Bandolo (</a:t>
            </a:r>
            <a:r>
              <a:rPr lang="it-IT" sz="2800" dirty="0">
                <a:solidFill>
                  <a:schemeClr val="tx1"/>
                </a:solidFill>
                <a:hlinkClick r:id="rId4"/>
              </a:rPr>
              <a:t>www.psicologiabandolo.it</a:t>
            </a:r>
            <a:r>
              <a:rPr lang="it-IT" sz="2800" dirty="0">
                <a:solidFill>
                  <a:schemeClr val="tx1"/>
                </a:solidFill>
              </a:rPr>
              <a:t>) referente di </a:t>
            </a:r>
            <a:r>
              <a:rPr lang="it-IT" sz="2800" dirty="0" err="1">
                <a:solidFill>
                  <a:schemeClr val="tx1"/>
                </a:solidFill>
              </a:rPr>
              <a:t>MemOrienta</a:t>
            </a:r>
            <a:r>
              <a:rPr lang="it-IT" sz="2800" dirty="0">
                <a:solidFill>
                  <a:schemeClr val="tx1"/>
                </a:solidFill>
              </a:rPr>
              <a:t> sportello orientamento scolastico presso MEMO</a:t>
            </a:r>
          </a:p>
          <a:p>
            <a:pPr algn="ctr"/>
            <a:endParaRPr lang="it-IT" sz="2800" dirty="0">
              <a:solidFill>
                <a:schemeClr val="tx1"/>
              </a:solidFill>
            </a:endParaRPr>
          </a:p>
          <a:p>
            <a:pPr algn="ctr"/>
            <a:br>
              <a:rPr lang="it-IT" sz="2400" dirty="0"/>
            </a:br>
            <a:endParaRPr lang="it-IT" sz="2400" dirty="0"/>
          </a:p>
          <a:p>
            <a:pPr algn="ctr"/>
            <a:endParaRPr lang="it-IT" sz="24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251520" y="5589240"/>
            <a:ext cx="8460432" cy="1008112"/>
          </a:xfrm>
          <a:prstGeom prst="roundRect">
            <a:avLst/>
          </a:prstGeom>
          <a:solidFill>
            <a:schemeClr val="accent1">
              <a:alpha val="82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  <a:p>
            <a:pPr algn="ctr"/>
            <a:endParaRPr lang="it-IT" sz="2400" dirty="0"/>
          </a:p>
          <a:p>
            <a:pPr algn="ctr"/>
            <a:endParaRPr lang="it-IT" sz="2400" b="1" dirty="0">
              <a:solidFill>
                <a:schemeClr val="tx1"/>
              </a:solidFill>
            </a:endParaRP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Per collegarsi da computer, </a:t>
            </a:r>
            <a:r>
              <a:rPr lang="it-IT" sz="2400" b="1" dirty="0" err="1">
                <a:solidFill>
                  <a:schemeClr val="tx1"/>
                </a:solidFill>
              </a:rPr>
              <a:t>tablet</a:t>
            </a:r>
            <a:r>
              <a:rPr lang="it-IT" sz="2400" b="1" dirty="0">
                <a:solidFill>
                  <a:schemeClr val="tx1"/>
                </a:solidFill>
              </a:rPr>
              <a:t> o </a:t>
            </a:r>
            <a:r>
              <a:rPr lang="it-IT" sz="2400" b="1" dirty="0" err="1">
                <a:solidFill>
                  <a:schemeClr val="tx1"/>
                </a:solidFill>
              </a:rPr>
              <a:t>smartphone</a:t>
            </a:r>
            <a:r>
              <a:rPr lang="it-IT" sz="2400" b="1" dirty="0">
                <a:solidFill>
                  <a:schemeClr val="tx1"/>
                </a:solidFill>
              </a:rPr>
              <a:t>.</a:t>
            </a:r>
            <a:br>
              <a:rPr lang="it-IT" sz="2400" b="1" dirty="0">
                <a:solidFill>
                  <a:schemeClr val="tx1"/>
                </a:solidFill>
              </a:rPr>
            </a:br>
            <a:r>
              <a:rPr lang="it-IT" sz="2800" b="1" dirty="0">
                <a:solidFill>
                  <a:schemeClr val="tx1"/>
                </a:solidFill>
                <a:hlinkClick r:id="rId5"/>
              </a:rPr>
              <a:t>https://global.gotomeeting.com/join/566129293</a:t>
            </a:r>
            <a:br>
              <a:rPr lang="it-IT" sz="2400" dirty="0"/>
            </a:br>
            <a:br>
              <a:rPr lang="it-IT" sz="2400" dirty="0"/>
            </a:br>
            <a:endParaRPr lang="it-IT" sz="2400" dirty="0"/>
          </a:p>
          <a:p>
            <a:pPr algn="ctr"/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56</Words>
  <Application>Microsoft Office PowerPoint</Application>
  <PresentationFormat>Presentazione su schermo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Camilla Righi</dc:creator>
  <cp:lastModifiedBy>tu</cp:lastModifiedBy>
  <cp:revision>20</cp:revision>
  <dcterms:created xsi:type="dcterms:W3CDTF">2020-12-09T18:16:29Z</dcterms:created>
  <dcterms:modified xsi:type="dcterms:W3CDTF">2021-11-09T19:25:51Z</dcterms:modified>
</cp:coreProperties>
</file>